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D12B8-B1CC-4C6B-9CB5-FBF9A371AC15}" type="datetimeFigureOut">
              <a:rPr lang="en-US" smtClean="0"/>
              <a:t>12/7/2013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96A64-7EBD-41E2-9AFF-346E79DA4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69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F96A64-7EBD-41E2-9AFF-346E79DA4D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73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0" y="1905000"/>
            <a:ext cx="7391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 : হরি পদ দাস </a:t>
            </a:r>
          </a:p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পদের নাম :সহকারী শিক্ষক (গণিত)</a:t>
            </a:r>
          </a:p>
          <a:p>
            <a:r>
              <a:rPr lang="bn-BD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মিয়ার হাট উচ্চ বিদ্যালয় ,কবির হাট, নোয়াখালী । </a:t>
            </a:r>
          </a:p>
          <a:p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24399"/>
            <a:ext cx="9128099" cy="2598401"/>
          </a:xfrm>
          <a:prstGeom prst="rect">
            <a:avLst/>
          </a:prstGeom>
        </p:spPr>
      </p:pic>
      <p:pic>
        <p:nvPicPr>
          <p:cNvPr id="1033" name="Picture 9" descr="D:\fbearc_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158"/>
            <a:ext cx="27432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D:\wrcar_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8158"/>
            <a:ext cx="3946499" cy="263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02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140" y="1532756"/>
            <a:ext cx="2819399" cy="13173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3" name="Right Triangle 2"/>
          <p:cNvSpPr/>
          <p:nvPr/>
        </p:nvSpPr>
        <p:spPr>
          <a:xfrm>
            <a:off x="7010400" y="1532756"/>
            <a:ext cx="1828800" cy="1708972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Extract 4"/>
          <p:cNvSpPr/>
          <p:nvPr/>
        </p:nvSpPr>
        <p:spPr>
          <a:xfrm>
            <a:off x="243292" y="4340465"/>
            <a:ext cx="1461516" cy="2253296"/>
          </a:xfrm>
          <a:prstGeom prst="flowChartExtra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4727164" y="3401877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996937" y="3120587"/>
            <a:ext cx="484632" cy="4292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7588358" y="3326180"/>
            <a:ext cx="484632" cy="320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Connector 8"/>
          <p:cNvSpPr/>
          <p:nvPr/>
        </p:nvSpPr>
        <p:spPr>
          <a:xfrm>
            <a:off x="4300394" y="1545672"/>
            <a:ext cx="1752600" cy="1789549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2970" y="3408376"/>
            <a:ext cx="21675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dirty="0" smtClean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আয়তক্ষেত্র </a:t>
            </a:r>
            <a:endParaRPr lang="en-US" sz="4400" dirty="0">
              <a:solidFill>
                <a:srgbClr val="92D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52045" y="3793097"/>
            <a:ext cx="23455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সমকোণী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ত্রিভুজ </a:t>
            </a:r>
            <a:r>
              <a:rPr lang="bn-BD" sz="3200" dirty="0" smtClean="0">
                <a:solidFill>
                  <a:srgbClr val="002060"/>
                </a:solidFill>
              </a:rPr>
              <a:t>  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1773133" y="5780358"/>
            <a:ext cx="489204" cy="4058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471023" y="5714249"/>
            <a:ext cx="3243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সমদ্বিবাহু ত্রিভুজ </a:t>
            </a:r>
            <a:r>
              <a:rPr lang="bn-BD" sz="4800" dirty="0" smtClean="0">
                <a:solidFill>
                  <a:srgbClr val="C00000"/>
                </a:solidFill>
              </a:rPr>
              <a:t>  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43400" y="3891081"/>
            <a:ext cx="875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বৃত্ত</a:t>
            </a:r>
            <a:r>
              <a:rPr lang="bn-BD" sz="4400" dirty="0" smtClean="0"/>
              <a:t> 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-10774" y="134809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58356" y="1384011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49539" y="266155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-1156" y="274766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059613" y="2243380"/>
            <a:ext cx="152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041315" y="2103895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774977" y="119934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777876" y="303088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828868" y="311699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819318" y="408548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7312" y="6409095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748930" y="6402659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6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3291" y="1676400"/>
            <a:ext cx="83241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শ্রেণী : ৯ম </a:t>
            </a:r>
          </a:p>
          <a:p>
            <a:r>
              <a:rPr lang="bn-BD" sz="7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 : গণিত </a:t>
            </a:r>
            <a:r>
              <a:rPr lang="en-US" sz="7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r>
              <a:rPr lang="bn-BD" sz="60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 :১৪তম  </a:t>
            </a:r>
          </a:p>
          <a:p>
            <a:r>
              <a:rPr lang="bn-BD" sz="4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অনুপাত,সদৃশতা  ও প্রতিসমতা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6247" y="914399"/>
            <a:ext cx="3352800" cy="4114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75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1" y="228600"/>
            <a:ext cx="8610600" cy="65556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০১।  জ্যামিতিক অনুপাত সম্পর্কে ব্যাখ্যা করতে পারবে ।</a:t>
            </a:r>
          </a:p>
          <a:p>
            <a:r>
              <a:rPr lang="bn-BD" sz="6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০২। সদৃশতার  অনুপাত সংক্রান্ত উপপাদ্যগুলো যাচাই ও প্রমান করতে পারবে ।</a:t>
            </a:r>
          </a:p>
          <a:p>
            <a:r>
              <a:rPr lang="bn-BD" sz="6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০৩। প্রতিসমতার ধারনা ব্যাখ্যা করতে পারবে ।</a:t>
            </a:r>
            <a:endParaRPr lang="en-US" sz="6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11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ata 6"/>
          <p:cNvSpPr/>
          <p:nvPr/>
        </p:nvSpPr>
        <p:spPr>
          <a:xfrm>
            <a:off x="99447" y="1461296"/>
            <a:ext cx="2971800" cy="1676400"/>
          </a:xfrm>
          <a:prstGeom prst="flowChartInputOut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exagon 7"/>
          <p:cNvSpPr/>
          <p:nvPr/>
        </p:nvSpPr>
        <p:spPr>
          <a:xfrm flipH="1">
            <a:off x="5749871" y="1276640"/>
            <a:ext cx="2438402" cy="2045711"/>
          </a:xfrm>
          <a:prstGeom prst="hex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ube 8"/>
          <p:cNvSpPr/>
          <p:nvPr/>
        </p:nvSpPr>
        <p:spPr>
          <a:xfrm>
            <a:off x="233726" y="4267200"/>
            <a:ext cx="4497131" cy="2209800"/>
          </a:xfrm>
          <a:prstGeom prst="cub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51510" y="3505144"/>
            <a:ext cx="17861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</a:rPr>
              <a:t>রম্বস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61731" y="3859087"/>
            <a:ext cx="17187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</a:rPr>
              <a:t>ষড়ভুজ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49870" y="5498068"/>
            <a:ext cx="26321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</a:rPr>
              <a:t>ঘনবস্থু  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5169367" y="5730853"/>
            <a:ext cx="32984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1442614" y="3233399"/>
            <a:ext cx="379669" cy="3133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6969071" y="3362410"/>
            <a:ext cx="304061" cy="3539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28105" y="1168063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04693" y="127664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-74372" y="304873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509035" y="2993078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54435" y="323339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499211" y="229949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953633" y="1127337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671572" y="108215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233561" y="211483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690007" y="3265017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25396" y="644473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</a:t>
            </a: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99447" y="4636532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901868" y="45464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024294" y="6444734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59683" y="4028364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730857" y="408253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710819" y="5788503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52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9800" y="228600"/>
            <a:ext cx="3962400" cy="132343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8000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</a:t>
            </a:r>
            <a:r>
              <a:rPr lang="bn-BD" sz="8000" u="sng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   </a:t>
            </a:r>
            <a:endParaRPr lang="en-US" sz="8000" u="sng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864" y="2133600"/>
            <a:ext cx="9093136" cy="4832092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lvl="0"/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০১। সুষম বহুভুজের বাহুগুলোর </a:t>
            </a:r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দৈর্ঘ্য সমান </a:t>
            </a:r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।আবার কোনগুলো সমান হলে , সুষম বহুভুজের  কেন্দ্রের উৎপন্ন কোনের পরিমাণ  কত ? </a:t>
            </a:r>
          </a:p>
          <a:p>
            <a:pPr lvl="0"/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০২। আয়তকার ঘনবস্তুটির ৬ টি তল যেখানে ,বিপরীত তলগুলো পরস্পর সমান হলে, তোমার গণিত বইয়ের </a:t>
            </a:r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দৈর্ঘ্যর ,</a:t>
            </a:r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প্রস্থ ও উচ্চতা মেপে এর আয়তন এবং সমগ্র তলের ক্ষেত্রফল  </a:t>
            </a:r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নির্ণয় </a:t>
            </a:r>
            <a:r>
              <a:rPr lang="bn-BD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 </a:t>
            </a:r>
            <a:r>
              <a:rPr lang="bn-BD" sz="240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sz="2400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35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152400"/>
            <a:ext cx="23622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7200" u="sng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bn-BD" sz="7200" dirty="0" smtClean="0">
                <a:solidFill>
                  <a:srgbClr val="7030A0"/>
                </a:solidFill>
              </a:rPr>
              <a:t> </a:t>
            </a:r>
            <a:endParaRPr lang="en-US" sz="7200" dirty="0">
              <a:solidFill>
                <a:srgbClr val="7030A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1981200"/>
            <a:ext cx="8382000" cy="415498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০১। আয়তাকার  ঘনবস্তুর দৈর্ঘ্য 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a,</a:t>
            </a:r>
            <a:r>
              <a:rPr lang="bn-BD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প্রস্থ 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b,</a:t>
            </a:r>
            <a:r>
              <a:rPr lang="bn-BD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এবং উচ্চতা 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c, </a:t>
            </a:r>
            <a:r>
              <a:rPr lang="bn-BD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হলে সমগ্র তলের ক্ষেত্রফল কত ?</a:t>
            </a:r>
          </a:p>
          <a:p>
            <a:r>
              <a:rPr lang="bn-BD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০২। একটি রম্বসের একবাহুর দৈর্ঘ্য ১৩ মিটার হলে ,রম্বসের পরিসীমা কত ? </a:t>
            </a:r>
            <a:endParaRPr lang="en-US" sz="44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০৩। সবচেয়ে কম সংখ্যক রেখাংশ দিয়ে গঠিত বহুভুজকে  কি বলে ?   </a:t>
            </a:r>
            <a:endParaRPr lang="en-US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08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228600"/>
            <a:ext cx="3276600" cy="110799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BD" sz="6600" u="sng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 </a:t>
            </a:r>
            <a:endParaRPr lang="en-US" sz="6600" u="sng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8545" y="2514600"/>
            <a:ext cx="8839200" cy="34163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০১ । দুটি ত্রিভুজ সদৃশকোণী হলে তাদের অনুরূপ বাহুগুলো সমানুপাতিক । </a:t>
            </a:r>
          </a:p>
          <a:p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০২ । প্রমাণ কর যে, রম্বসের কর্ণদ্বয়  পরস্পরকে সমকোনে সমদ্বিখন্ডিত করে 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 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34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5782" y="2879765"/>
            <a:ext cx="5485490" cy="132343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 </a:t>
            </a:r>
            <a:endParaRPr lang="en-US" sz="8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27" name="Picture 3" descr="D:\gerbe_s -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149106"/>
            <a:ext cx="4714009" cy="270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mix24_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010" y="0"/>
            <a:ext cx="4414492" cy="2825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boug01_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14008" cy="2825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boug_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010" y="4149106"/>
            <a:ext cx="4429990" cy="270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910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703</TotalTime>
  <Words>235</Words>
  <Application>Microsoft Office PowerPoint</Application>
  <PresentationFormat>On-screen Show (4:3)</PresentationFormat>
  <Paragraphs>58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79</cp:revision>
  <dcterms:created xsi:type="dcterms:W3CDTF">2006-08-16T00:00:00Z</dcterms:created>
  <dcterms:modified xsi:type="dcterms:W3CDTF">2013-12-07T04:23:42Z</dcterms:modified>
</cp:coreProperties>
</file>